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6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9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0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1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7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4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2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9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9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6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A50A-4212-4D4C-B897-8E94FD50E476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CE92-04D1-40BD-981B-E1B0F293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15" t="16134" r="29119" b="9839"/>
          <a:stretch/>
        </p:blipFill>
        <p:spPr>
          <a:xfrm>
            <a:off x="1841677" y="356870"/>
            <a:ext cx="8487177" cy="61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0" t="16509" r="27958" b="5330"/>
          <a:stretch/>
        </p:blipFill>
        <p:spPr>
          <a:xfrm>
            <a:off x="1635615" y="311411"/>
            <a:ext cx="8448541" cy="63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7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04" t="16322" r="28064" b="5330"/>
          <a:stretch/>
        </p:blipFill>
        <p:spPr>
          <a:xfrm>
            <a:off x="1390919" y="589209"/>
            <a:ext cx="8358389" cy="62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76" t="17261" r="27852" b="4954"/>
          <a:stretch/>
        </p:blipFill>
        <p:spPr>
          <a:xfrm>
            <a:off x="1481070" y="180303"/>
            <a:ext cx="8847785" cy="65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0" t="16886" r="27958" b="5331"/>
          <a:stretch/>
        </p:blipFill>
        <p:spPr>
          <a:xfrm>
            <a:off x="1622738" y="123417"/>
            <a:ext cx="8551572" cy="63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1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15" t="16886" r="28063" b="5518"/>
          <a:stretch/>
        </p:blipFill>
        <p:spPr>
          <a:xfrm>
            <a:off x="1635616" y="112587"/>
            <a:ext cx="8538694" cy="63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3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04" t="16510" r="27853" b="5330"/>
          <a:stretch/>
        </p:blipFill>
        <p:spPr>
          <a:xfrm>
            <a:off x="1609858" y="208787"/>
            <a:ext cx="8512935" cy="63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04" t="16322" r="27958" b="5330"/>
          <a:stretch/>
        </p:blipFill>
        <p:spPr>
          <a:xfrm>
            <a:off x="1609859" y="2013"/>
            <a:ext cx="8667482" cy="64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98" t="15945" r="27852" b="5330"/>
          <a:stretch/>
        </p:blipFill>
        <p:spPr>
          <a:xfrm>
            <a:off x="1596979" y="139017"/>
            <a:ext cx="8474299" cy="63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9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0" t="16322" r="27958" b="4954"/>
          <a:stretch/>
        </p:blipFill>
        <p:spPr>
          <a:xfrm>
            <a:off x="1622738" y="246969"/>
            <a:ext cx="8319752" cy="62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5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04" t="16134" r="28169" b="5143"/>
          <a:stretch/>
        </p:blipFill>
        <p:spPr>
          <a:xfrm>
            <a:off x="2150772" y="351584"/>
            <a:ext cx="8319752" cy="62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Josephs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Johnstone</dc:creator>
  <cp:lastModifiedBy>Amy Johnstone</cp:lastModifiedBy>
  <cp:revision>3</cp:revision>
  <dcterms:created xsi:type="dcterms:W3CDTF">2020-03-29T19:55:24Z</dcterms:created>
  <dcterms:modified xsi:type="dcterms:W3CDTF">2020-03-29T20:27:54Z</dcterms:modified>
</cp:coreProperties>
</file>